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63" r:id="rId7"/>
    <p:sldId id="259" r:id="rId8"/>
    <p:sldId id="264" r:id="rId9"/>
    <p:sldId id="266" r:id="rId10"/>
    <p:sldId id="265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61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24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08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19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81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29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22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43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3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13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1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3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61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77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9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4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6863F3-EDCD-4080-B01E-E56AE1CCE4B8}" type="datetimeFigureOut">
              <a:rPr lang="de-DE" smtClean="0"/>
              <a:pPr/>
              <a:t>02.10.2022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4DA302-D527-4189-8F9E-B12CDFFDFCD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91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6C1A6-47B3-4D18-B054-D61CB5D19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Liborianum</a:t>
            </a:r>
            <a:r>
              <a:rPr lang="de-DE" dirty="0"/>
              <a:t> Paderborn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9E15B8-3D19-407E-8AD4-2AF989FC3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Im Wandel der Zeit</a:t>
            </a:r>
          </a:p>
        </p:txBody>
      </p:sp>
    </p:spTree>
    <p:extLst>
      <p:ext uri="{BB962C8B-B14F-4D97-AF65-F5344CB8AC3E}">
        <p14:creationId xmlns:p14="http://schemas.microsoft.com/office/powerpoint/2010/main" val="359711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chule\1946 Plan Liborian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7" y="795528"/>
            <a:ext cx="8107134" cy="5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5F8DE-C755-48A1-98FA-2E837FC8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23EF2-17D0-4273-BA9D-3690EDE60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Seit 1979 Bildungs- und Gästehaus des Erzbistums Paderborn</a:t>
            </a:r>
          </a:p>
          <a:p>
            <a:r>
              <a:rPr lang="de-DE" dirty="0"/>
              <a:t>Bietet bis heute Übernachtungs- und Tagungsmöglichkeiten</a:t>
            </a:r>
          </a:p>
          <a:p>
            <a:r>
              <a:rPr lang="de-DE" dirty="0"/>
              <a:t>Im Jahr 2022 nach </a:t>
            </a:r>
            <a:r>
              <a:rPr lang="de-DE"/>
              <a:t>umfassender Renovierung </a:t>
            </a:r>
            <a:r>
              <a:rPr lang="de-DE" dirty="0"/>
              <a:t>neu eröffnet.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48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87F4C4-0EE9-4CFC-BBEF-0830EE3F9B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79" y="956604"/>
            <a:ext cx="9093481" cy="5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0E9C0-4B37-49F3-9C67-6225CDEB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Vom Kapuzinerkloster…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38D6F3-8AD2-420C-87FE-AD15D96C7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Erbaut 1612 als Kapuzinerkloster</a:t>
            </a:r>
          </a:p>
          <a:p>
            <a:r>
              <a:rPr lang="de-DE" dirty="0"/>
              <a:t>Bei Stadtbrand 1616 zerstört =&gt; Wiederaufbau</a:t>
            </a:r>
          </a:p>
          <a:p>
            <a:r>
              <a:rPr lang="de-DE" dirty="0"/>
              <a:t>1673 Abriss =&gt; Neubau</a:t>
            </a:r>
          </a:p>
          <a:p>
            <a:r>
              <a:rPr lang="de-DE" dirty="0"/>
              <a:t>1681-1683 Neubau der Klosterkirche</a:t>
            </a:r>
          </a:p>
        </p:txBody>
      </p:sp>
    </p:spTree>
    <p:extLst>
      <p:ext uri="{BB962C8B-B14F-4D97-AF65-F5344CB8AC3E}">
        <p14:creationId xmlns:p14="http://schemas.microsoft.com/office/powerpoint/2010/main" val="181359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chule\1859 Zeichnung Krekeler far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" y="816428"/>
            <a:ext cx="9113520" cy="52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8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22B28-BE21-4D99-9DED-9F6CCF37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Säkularisation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5D5416-B058-45FA-B78F-511449F92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Aufhebung der Klostergemeinschaft 1811</a:t>
            </a:r>
          </a:p>
          <a:p>
            <a:r>
              <a:rPr lang="de-DE" dirty="0"/>
              <a:t>1834 Schließung des Klosters</a:t>
            </a:r>
          </a:p>
          <a:p>
            <a:r>
              <a:rPr lang="de-DE" dirty="0"/>
              <a:t>1840 Heim für ältere Priester</a:t>
            </a:r>
          </a:p>
          <a:p>
            <a:r>
              <a:rPr lang="de-DE" dirty="0"/>
              <a:t>1840-1846 Armen-Kleinkinderbewahrschule und Heim für ältere Priester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588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chule\1893 Kapuzinerkirche auß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023" y="1020534"/>
            <a:ext cx="5164996" cy="48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5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01E02-00A3-4F46-9C54-F7A6C04A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 zum Bildungshaus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50F811-778E-4BC6-B036-1C6404C4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1847 Erzbischöfliches Knabenseminar</a:t>
            </a:r>
          </a:p>
          <a:p>
            <a:r>
              <a:rPr lang="de-DE" dirty="0"/>
              <a:t>   -verbunden mit einer Kooperation mit dem Gymnasium </a:t>
            </a:r>
            <a:r>
              <a:rPr lang="de-DE" dirty="0" err="1"/>
              <a:t>Theodorianum</a:t>
            </a:r>
            <a:endParaRPr lang="de-DE" dirty="0"/>
          </a:p>
          <a:p>
            <a:r>
              <a:rPr lang="de-DE" dirty="0"/>
              <a:t>1945 Zerstörung durch Bomben</a:t>
            </a:r>
          </a:p>
          <a:p>
            <a:r>
              <a:rPr lang="de-DE" dirty="0"/>
              <a:t>Nach der Zerstörung Nutzung als Dombauhütte</a:t>
            </a:r>
          </a:p>
          <a:p>
            <a:r>
              <a:rPr lang="de-DE" dirty="0"/>
              <a:t>Wiederaufbau 1952</a:t>
            </a:r>
          </a:p>
        </p:txBody>
      </p:sp>
    </p:spTree>
    <p:extLst>
      <p:ext uri="{BB962C8B-B14F-4D97-AF65-F5344CB8AC3E}">
        <p14:creationId xmlns:p14="http://schemas.microsoft.com/office/powerpoint/2010/main" val="5550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chule\1945 Zerstörung Eingangsbereich (Foto Theo Gockel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83" y="791936"/>
            <a:ext cx="3945310" cy="51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chule\1945 Zerstörung Kapuzinerkirche von Osten (Foto Theo Gockel)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783771"/>
            <a:ext cx="5584371" cy="524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90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100</Words>
  <Application>Microsoft Office PowerPoint</Application>
  <PresentationFormat>Breitbild</PresentationFormat>
  <Paragraphs>22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Organisch</vt:lpstr>
      <vt:lpstr>Liborianum Paderborn</vt:lpstr>
      <vt:lpstr>PowerPoint-Präsentation</vt:lpstr>
      <vt:lpstr>Vom Kapuzinerkloster…</vt:lpstr>
      <vt:lpstr>PowerPoint-Präsentation</vt:lpstr>
      <vt:lpstr>Säkularisation</vt:lpstr>
      <vt:lpstr>PowerPoint-Präsentation</vt:lpstr>
      <vt:lpstr>… zum Bildungshaus</vt:lpstr>
      <vt:lpstr>PowerPoint-Präsentation</vt:lpstr>
      <vt:lpstr>PowerPoint-Präsentation</vt:lpstr>
      <vt:lpstr>PowerPoint-Präsentation</vt:lpstr>
      <vt:lpstr>Heute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Liborianum Paderborn</dc:title>
  <dc:creator>Nadine Boly</dc:creator>
  <cp:lastModifiedBy>Ulrike Kurth</cp:lastModifiedBy>
  <cp:revision>7</cp:revision>
  <dcterms:created xsi:type="dcterms:W3CDTF">2018-02-26T14:25:24Z</dcterms:created>
  <dcterms:modified xsi:type="dcterms:W3CDTF">2022-10-02T19:16:31Z</dcterms:modified>
</cp:coreProperties>
</file>